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84" r:id="rId2"/>
    <p:sldId id="283" r:id="rId3"/>
    <p:sldId id="280" r:id="rId4"/>
    <p:sldId id="281" r:id="rId5"/>
    <p:sldId id="282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ans Symbols" panose="020B0604020202020204" charset="0"/>
      <p:regular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SemiBold" panose="020B06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xV39eG4mr5j8YycBH7WZM2BJF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31B64-EDE4-43FB-A4A5-923C96C36C69}">
  <a:tblStyle styleId="{A2731B64-EDE4-43FB-A4A5-923C96C36C69}" styleName="Table_0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E7E7"/>
          </a:solidFill>
        </a:fill>
      </a:tcStyle>
    </a:wholeTbl>
    <a:band1H>
      <a:tcTxStyle b="off" i="off"/>
      <a:tcStyle>
        <a:tcBdr/>
        <a:fill>
          <a:solidFill>
            <a:srgbClr val="DACD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ACD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3792" autoAdjust="0"/>
  </p:normalViewPr>
  <p:slideViewPr>
    <p:cSldViewPr snapToGrid="0" snapToObjects="1">
      <p:cViewPr varScale="1">
        <p:scale>
          <a:sx n="84" d="100"/>
          <a:sy n="84" d="100"/>
        </p:scale>
        <p:origin x="708" y="64"/>
      </p:cViewPr>
      <p:guideLst/>
    </p:cSldViewPr>
  </p:slideViewPr>
  <p:outlineViewPr>
    <p:cViewPr>
      <p:scale>
        <a:sx n="33" d="100"/>
        <a:sy n="33" d="100"/>
      </p:scale>
      <p:origin x="0" y="-3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Scoring – written proposal and use case demonstration</a:t>
            </a:r>
          </a:p>
          <a:p>
            <a:r>
              <a:rPr lang="en-US" dirty="0"/>
              <a:t>Functionality</a:t>
            </a:r>
          </a:p>
          <a:p>
            <a:r>
              <a:rPr lang="en-US" dirty="0"/>
              <a:t>Customer base</a:t>
            </a:r>
          </a:p>
          <a:p>
            <a:r>
              <a:rPr lang="en-US" dirty="0"/>
              <a:t>Integration with excel, oracle financial, etc. </a:t>
            </a:r>
          </a:p>
          <a:p>
            <a:r>
              <a:rPr lang="en-US" dirty="0"/>
              <a:t>Implementation approach</a:t>
            </a:r>
          </a:p>
          <a:p>
            <a:r>
              <a:rPr lang="en-US" dirty="0"/>
              <a:t>User interface</a:t>
            </a:r>
          </a:p>
          <a:p>
            <a:r>
              <a:rPr lang="en-US" dirty="0"/>
              <a:t>Price</a:t>
            </a:r>
          </a:p>
          <a:p>
            <a:r>
              <a:rPr lang="en-US" dirty="0"/>
              <a:t>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03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/>
          <p:nvPr/>
        </p:nvSpPr>
        <p:spPr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808080">
                <a:alpha val="5921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4" title="Stanford Univers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rgbClr val="A4001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24"/>
          <p:cNvSpPr>
            <a:spLocks noGrp="1"/>
          </p:cNvSpPr>
          <p:nvPr>
            <p:ph type="pic" idx="2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noFill/>
          <a:ln w="444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2700000" algn="tl" rotWithShape="0">
              <a:srgbClr val="000000">
                <a:alpha val="35294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876800" y="908685"/>
            <a:ext cx="3779838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3"/>
          </p:nvPr>
        </p:nvSpPr>
        <p:spPr>
          <a:xfrm>
            <a:off x="4876800" y="2837497"/>
            <a:ext cx="3779838" cy="18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782AE-F072-F64B-A2B6-506B4F66D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097" y="1767840"/>
            <a:ext cx="7700963" cy="2371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VPDoR</a:t>
            </a:r>
            <a:r>
              <a:rPr lang="en-US" sz="3200" b="1" dirty="0"/>
              <a:t> Finance Update </a:t>
            </a:r>
          </a:p>
          <a:p>
            <a:pPr algn="ctr"/>
            <a:r>
              <a:rPr lang="en-US" sz="3200" b="1" dirty="0"/>
              <a:t>Apr 3, 2023</a:t>
            </a:r>
          </a:p>
        </p:txBody>
      </p:sp>
    </p:spTree>
    <p:extLst>
      <p:ext uri="{BB962C8B-B14F-4D97-AF65-F5344CB8AC3E}">
        <p14:creationId xmlns:p14="http://schemas.microsoft.com/office/powerpoint/2010/main" val="344160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F120-0D88-DE15-4081-40B66DE8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Plan Process Near Completion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9920F-36EE-22DB-91DF-77BE3BF6A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518" y="925830"/>
            <a:ext cx="7700963" cy="3759042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dirty="0"/>
              <a:t>All units successfully completed Budget Plan process using the Budget Plan module in Tidemark (new for half of the units) – </a:t>
            </a:r>
            <a:r>
              <a:rPr lang="en-US" b="1" dirty="0"/>
              <a:t>Job Well Done! </a:t>
            </a:r>
            <a:endParaRPr lang="en-US" dirty="0"/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dirty="0"/>
              <a:t>Review meetings completed with most units to review the budget and discuss variances</a:t>
            </a:r>
            <a:endParaRPr lang="en-US" b="1" dirty="0"/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dirty="0"/>
              <a:t>There will be a survey to obtain feedback on user experience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411861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F398-D010-5740-E4A7-969659A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339BA-0759-96DC-1918-E102B3FD5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2A31-5521-7A70-DF0C-006F73BC2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" y="0"/>
            <a:ext cx="9140856" cy="53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B8C4-87DB-8B01-6EC0-EB5991CD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77A64-8C4A-5B74-01CD-537480C47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F4883-A8DA-4832-1160-21114E6A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661"/>
            <a:ext cx="9214944" cy="50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3C94-3070-6F8E-0B76-BB2DE428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CF885-F901-A37E-983A-5E8550E04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A5912-AC46-821E-6C5E-999AFA9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95"/>
            <a:ext cx="9144000" cy="5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655"/>
      </p:ext>
    </p:extLst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93</Words>
  <Application>Microsoft Office PowerPoint</Application>
  <PresentationFormat>On-screen Show (16:9)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Source Sans Pro SemiBold</vt:lpstr>
      <vt:lpstr>Noto Sans Symbols</vt:lpstr>
      <vt:lpstr>Calibri</vt:lpstr>
      <vt:lpstr>Arial</vt:lpstr>
      <vt:lpstr>Source Sans Pro</vt:lpstr>
      <vt:lpstr>Wingdings</vt:lpstr>
      <vt:lpstr>SU_Preso_16x9_v6</vt:lpstr>
      <vt:lpstr>PowerPoint Presentation</vt:lpstr>
      <vt:lpstr>Budget Plan Process Near Completion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FY23 Budget Strategy Meeting</dc:title>
  <dc:creator>Serena Rao</dc:creator>
  <cp:lastModifiedBy>Xing Ding Chang</cp:lastModifiedBy>
  <cp:revision>88</cp:revision>
  <dcterms:created xsi:type="dcterms:W3CDTF">2020-04-05T21:18:33Z</dcterms:created>
  <dcterms:modified xsi:type="dcterms:W3CDTF">2023-04-03T19:10:34Z</dcterms:modified>
</cp:coreProperties>
</file>